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4" r:id="rId1"/>
    <p:sldMasterId id="2147483932" r:id="rId2"/>
  </p:sldMasterIdLst>
  <p:notesMasterIdLst>
    <p:notesMasterId r:id="rId17"/>
  </p:notesMasterIdLst>
  <p:handoutMasterIdLst>
    <p:handoutMasterId r:id="rId18"/>
  </p:handoutMasterIdLst>
  <p:sldIdLst>
    <p:sldId id="261" r:id="rId3"/>
    <p:sldId id="260" r:id="rId4"/>
    <p:sldId id="259" r:id="rId5"/>
    <p:sldId id="271" r:id="rId6"/>
    <p:sldId id="272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Times New Roman" pitchFamily="16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4" autoAdjust="0"/>
    <p:restoredTop sz="94769" autoAdjust="0"/>
  </p:normalViewPr>
  <p:slideViewPr>
    <p:cSldViewPr>
      <p:cViewPr varScale="1">
        <p:scale>
          <a:sx n="105" d="100"/>
          <a:sy n="105" d="100"/>
        </p:scale>
        <p:origin x="792" y="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67693EC-B9F7-46D2-8071-8CADBC0C9D5D}" type="datetimeFigureOut">
              <a:rPr lang="en-US"/>
              <a:pPr>
                <a:defRPr/>
              </a:pPr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C4EC84-A3E9-439D-A412-A3F9B8EC5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E04124-633C-4661-B197-8D9646896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n-corp-title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n-corp-inside-pg-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035678"/>
            <a:ext cx="2844800" cy="365125"/>
          </a:xfrm>
        </p:spPr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on-corp-inside-pg-templat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08000" y="1981203"/>
            <a:ext cx="110744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Font typeface="Arial" pitchFamily="34" charset="0"/>
              <a:buChar char="•"/>
              <a:defRPr sz="2400"/>
            </a:lvl1pPr>
            <a:lvl2pPr>
              <a:buFontTx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6035678"/>
            <a:ext cx="2844800" cy="365125"/>
          </a:xfrm>
        </p:spPr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074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71603"/>
            <a:ext cx="110744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39200" y="60356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desktop.arcgis.com/en/arcmap/10.3/guide-books/geocoding/creating-an-address-locator.htm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31504" y="2276407"/>
            <a:ext cx="8813597" cy="11868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</a:pPr>
            <a:br>
              <a:rPr lang="en-CA" sz="3600" b="1" dirty="0"/>
            </a:br>
            <a:br>
              <a:rPr lang="en-CA" sz="3600" b="1" dirty="0"/>
            </a:br>
            <a:r>
              <a:rPr lang="en-CA" sz="3600" b="1" dirty="0"/>
              <a:t>Publishing Maps for Compass</a:t>
            </a:r>
            <a:br>
              <a:rPr lang="en-CA" sz="3600" b="1" dirty="0"/>
            </a:br>
            <a:endParaRPr lang="en-CA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952" y="2924498"/>
            <a:ext cx="4752528" cy="432493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a Service to overwrite and select Continue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45244"/>
            <a:ext cx="50394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52736"/>
            <a:ext cx="4918795" cy="40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9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10" y="3212976"/>
            <a:ext cx="11327904" cy="2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1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87" t="1789" r="1206"/>
          <a:stretch/>
        </p:blipFill>
        <p:spPr>
          <a:xfrm>
            <a:off x="551384" y="738236"/>
            <a:ext cx="6480720" cy="53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5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780" y="718170"/>
            <a:ext cx="9572440" cy="515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5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42364-3C60-45DA-A866-02C4A67BF1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CA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Overview</a:t>
            </a:r>
            <a:r>
              <a:rPr lang="en-C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en-C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C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GIS Publishing Maps for Compass</a:t>
            </a:r>
            <a:endParaRPr lang="en-C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8000" y="1556792"/>
            <a:ext cx="10206183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ArcCatalog</a:t>
            </a:r>
            <a:r>
              <a:rPr lang="en-C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Map Documents and Services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a Service to Overwrite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Check Compass Route Builder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C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ArcCatalog</a:t>
            </a: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Map Documents and Services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336536" y="4080047"/>
            <a:ext cx="8063720" cy="2130104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Spatial data is stored under the Working folder, and Map Documents (MXDs) are created using these data.</a:t>
            </a:r>
            <a:endParaRPr lang="en-US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MXDs are created in the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GISData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folder and published to the Server as Services.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 are published with the same name as MXDs.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4" y="652838"/>
            <a:ext cx="14131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1. Spatial Data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4040" y="861222"/>
            <a:ext cx="17953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2. Map Documents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27787" y="624172"/>
            <a:ext cx="10841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3.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81" y="1077127"/>
            <a:ext cx="2466667" cy="267619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40" y="1199776"/>
            <a:ext cx="2285714" cy="267619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1030499"/>
            <a:ext cx="2419048" cy="374285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22" y="1125866"/>
            <a:ext cx="2343148" cy="187106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422" y="3240748"/>
            <a:ext cx="5018858" cy="312495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19" y="1110829"/>
            <a:ext cx="3075166" cy="525486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ArcCatalog</a:t>
            </a: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Map Documents and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4" y="652838"/>
            <a:ext cx="87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832" y="651453"/>
            <a:ext cx="1347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Route Builder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6168008" y="1110830"/>
            <a:ext cx="5677913" cy="1822103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Services are published for Compass to use: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Display services are shown in Custom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Lyrs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 </a:t>
            </a:r>
            <a:endParaRPr lang="en-US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Display_[Description] are shown in Layers.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Query_Streets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are used for Directions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991544" y="1887835"/>
            <a:ext cx="1605878" cy="115550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360" y="2074837"/>
            <a:ext cx="685714" cy="27619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360" y="1602121"/>
            <a:ext cx="980952" cy="285714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2788" y="2534483"/>
            <a:ext cx="857143" cy="25714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Straight Connector 24"/>
          <p:cNvCxnSpPr/>
          <p:nvPr/>
        </p:nvCxnSpPr>
        <p:spPr>
          <a:xfrm flipV="1">
            <a:off x="2661318" y="3491639"/>
            <a:ext cx="317567" cy="119437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661318" y="3351158"/>
            <a:ext cx="311727" cy="140480"/>
          </a:xfrm>
          <a:prstGeom prst="line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73045" y="3491638"/>
            <a:ext cx="479452" cy="2226438"/>
          </a:xfrm>
          <a:prstGeom prst="straightConnector1">
            <a:avLst/>
          </a:prstGeom>
          <a:ln w="381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452497" y="5718076"/>
            <a:ext cx="216024" cy="2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7"/>
          <p:cNvSpPr txBox="1">
            <a:spLocks/>
          </p:cNvSpPr>
          <p:nvPr/>
        </p:nvSpPr>
        <p:spPr>
          <a:xfrm>
            <a:off x="8869217" y="3235993"/>
            <a:ext cx="2976704" cy="913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Tx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Tip: You can change the name, label, and </a:t>
            </a:r>
            <a:r>
              <a:rPr lang="en-US" sz="16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symbology</a:t>
            </a:r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the layers in the MXDs. </a:t>
            </a:r>
          </a:p>
          <a:p>
            <a:pPr marL="0" indent="0" fontAlgn="auto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1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Changes made in the MXDs will reflect in Compass after publishing.  </a:t>
            </a:r>
          </a:p>
        </p:txBody>
      </p:sp>
    </p:spTree>
    <p:extLst>
      <p:ext uri="{BB962C8B-B14F-4D97-AF65-F5344CB8AC3E}">
        <p14:creationId xmlns:p14="http://schemas.microsoft.com/office/powerpoint/2010/main" val="412142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08060"/>
            <a:ext cx="2142857" cy="280000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31" y="1056078"/>
            <a:ext cx="2026097" cy="1141779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ArcCatalog</a:t>
            </a: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Map Documents and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1344" y="652838"/>
            <a:ext cx="878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1832" y="651453"/>
            <a:ext cx="1347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Route Builder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847528" y="1564667"/>
            <a:ext cx="1728192" cy="121626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533400"/>
            <a:ext cx="5676190" cy="4257143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Content Placeholder 7"/>
          <p:cNvSpPr txBox="1">
            <a:spLocks/>
          </p:cNvSpPr>
          <p:nvPr/>
        </p:nvSpPr>
        <p:spPr>
          <a:xfrm>
            <a:off x="8836685" y="5008157"/>
            <a:ext cx="2287433" cy="10820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Tx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1050" b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help on creating an address locator, refer to:  </a:t>
            </a:r>
            <a:r>
              <a:rPr lang="en-US" sz="1050" b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http://desktop.arcgis.com/en/arcmap/10.3/guide-books/geocoding/creating-an-address-locator.htm</a:t>
            </a:r>
            <a:r>
              <a:rPr lang="en-US" sz="1050" b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05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idx="1"/>
          </p:nvPr>
        </p:nvSpPr>
        <p:spPr>
          <a:xfrm>
            <a:off x="191344" y="4137987"/>
            <a:ext cx="8297675" cy="1952184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LocStreets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are created and published from the Streets GDB. </a:t>
            </a:r>
            <a:endParaRPr lang="en-US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Address Locators are used for finding an address or geocoding students, stops, and schools.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create/update an Address Locator, right-click on the Streets GDB -&gt; New -&gt; </a:t>
            </a:r>
            <a:r>
              <a:rPr lang="en-US" sz="1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Address Locator. </a:t>
            </a:r>
            <a:endParaRPr lang="en-US" sz="1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 Cobb, the Address Locator (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LocStreets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LocPoints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is derived from the Streets and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AddrPoints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layer respectively.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LocComposite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uses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LocPoints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LocStreets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together for finding more accurate matches. </a:t>
            </a:r>
          </a:p>
        </p:txBody>
      </p:sp>
    </p:spTree>
    <p:extLst>
      <p:ext uri="{BB962C8B-B14F-4D97-AF65-F5344CB8AC3E}">
        <p14:creationId xmlns:p14="http://schemas.microsoft.com/office/powerpoint/2010/main" val="24512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56" y="533400"/>
            <a:ext cx="10488488" cy="567033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CA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ArcCatalog</a:t>
            </a: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Map Documents and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55640" y="1628800"/>
            <a:ext cx="5688632" cy="2016224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Open up a Map Document (MXD) from Production folder (ex. </a:t>
            </a:r>
            <a:r>
              <a:rPr lang="en-US" sz="18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Display_ZonesElementary</a:t>
            </a: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</a:t>
            </a:r>
            <a:endParaRPr lang="en-US" sz="18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Leave the Layers unchecked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MXD will overwrite as a service in the server with the same name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855640" y="5301208"/>
            <a:ext cx="5688632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Tx/>
              <a:buChar char="–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Tip: If you are working with ArcMap 10.4, make sure to save the MXD for version 10.2 using </a:t>
            </a:r>
            <a:r>
              <a:rPr lang="en-US" sz="180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Save a Copy </a:t>
            </a:r>
            <a:r>
              <a:rPr lang="en-US" sz="1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command so it can be opened in the Server!</a:t>
            </a:r>
            <a:endParaRPr lang="en-US" sz="1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12342" b="6119"/>
          <a:stretch/>
        </p:blipFill>
        <p:spPr>
          <a:xfrm>
            <a:off x="263352" y="533400"/>
            <a:ext cx="5040560" cy="54726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952" y="2924499"/>
            <a:ext cx="3672408" cy="360040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 to File &gt; Share As &gt; Server… </a:t>
            </a:r>
          </a:p>
        </p:txBody>
      </p:sp>
    </p:spTree>
    <p:extLst>
      <p:ext uri="{BB962C8B-B14F-4D97-AF65-F5344CB8AC3E}">
        <p14:creationId xmlns:p14="http://schemas.microsoft.com/office/powerpoint/2010/main" val="200082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952" y="2924499"/>
            <a:ext cx="3384376" cy="360040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10000"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Overwrite an existing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15369"/>
            <a:ext cx="498864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EBF6B-8A60-4EAD-AC38-385B458FC83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121920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CA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Share as a Service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663952" y="2924498"/>
            <a:ext cx="4752528" cy="432493"/>
          </a:xfr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Select Overwrite an existing service and click Next &gt;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015369"/>
            <a:ext cx="4988645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1408"/>
      </p:ext>
    </p:extLst>
  </p:cSld>
  <p:clrMapOvr>
    <a:masterClrMapping/>
  </p:clrMapOvr>
</p:sld>
</file>

<file path=ppt/theme/theme1.xml><?xml version="1.0" encoding="utf-8"?>
<a:theme xmlns:a="http://schemas.openxmlformats.org/drawingml/2006/main" name="Seon-Corp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on-corp-inside-pg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402</Words>
  <Application>Microsoft Office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Calibri</vt:lpstr>
      <vt:lpstr>Times New Roman</vt:lpstr>
      <vt:lpstr>Seon-Corp-Template</vt:lpstr>
      <vt:lpstr>Seon-corp-inside-pg-template</vt:lpstr>
      <vt:lpstr>PowerPoint Presentation</vt:lpstr>
      <vt:lpstr>Overview  GIS Publishing Maps for Compass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Ives Leung</cp:lastModifiedBy>
  <cp:revision>32</cp:revision>
  <cp:lastPrinted>1601-01-01T00:00:00Z</cp:lastPrinted>
  <dcterms:created xsi:type="dcterms:W3CDTF">2016-07-25T19:11:12Z</dcterms:created>
  <dcterms:modified xsi:type="dcterms:W3CDTF">2016-10-18T19:44:04Z</dcterms:modified>
</cp:coreProperties>
</file>