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on-corp-title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F5A95E-B10A-4BAA-9A7C-28CA322668C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C61921-B4D8-4850-AA9F-6709DEA14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n-corp-inside-pg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035675"/>
            <a:ext cx="2133600" cy="365125"/>
          </a:xfrm>
        </p:spPr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n-corp-inside-pg-templa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81000" y="1981200"/>
            <a:ext cx="83058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buFontTx/>
              <a:buChar char="–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035675"/>
            <a:ext cx="2133600" cy="365125"/>
          </a:xfrm>
        </p:spPr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058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035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368" y="1752600"/>
            <a:ext cx="7772400" cy="1470025"/>
          </a:xfrm>
        </p:spPr>
        <p:txBody>
          <a:bodyPr/>
          <a:lstStyle/>
          <a:p>
            <a:r>
              <a:rPr lang="en-US" dirty="0" smtClean="0"/>
              <a:t>Compass Route Builder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443537" cy="383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Compass Route Builder?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Compass Route Builder provides an interface for a transportation personnel to complete routing operations, daily student transportation needs and reporting functionality .</a:t>
            </a:r>
          </a:p>
          <a:p>
            <a:endParaRPr lang="en-US" sz="2000" dirty="0"/>
          </a:p>
          <a:p>
            <a:r>
              <a:rPr lang="en-US" sz="2000" dirty="0" smtClean="0"/>
              <a:t>Tools in Compass:</a:t>
            </a:r>
          </a:p>
          <a:p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Route optimization</a:t>
            </a:r>
          </a:p>
          <a:p>
            <a:pPr lvl="2"/>
            <a:endParaRPr lang="en-US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Reports </a:t>
            </a:r>
          </a:p>
          <a:p>
            <a:pPr lvl="2"/>
            <a:endParaRPr lang="en-US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Student Transportation information</a:t>
            </a:r>
          </a:p>
          <a:p>
            <a:pPr lvl="2"/>
            <a:r>
              <a:rPr lang="en-US" sz="200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Nightly Download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532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Stops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257800" cy="31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2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Run solving in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886200" cy="47545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Simple Solve </a:t>
            </a: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Fleet Solve</a:t>
            </a: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Workspace</a:t>
            </a:r>
          </a:p>
          <a:p>
            <a:pPr marL="0" indent="0">
              <a:buNone/>
            </a:pPr>
            <a:endParaRPr lang="en-US" sz="2000" dirty="0" smtClean="0">
              <a:latin typeface="Cambria" panose="02040503050406030204" pitchFamily="18" charset="0"/>
            </a:endParaRPr>
          </a:p>
          <a:p>
            <a:r>
              <a:rPr lang="en-US" sz="2000" dirty="0" smtClean="0">
                <a:latin typeface="Cambria" panose="02040503050406030204" pitchFamily="18" charset="0"/>
              </a:rPr>
              <a:t>Click Through Routing</a:t>
            </a:r>
          </a:p>
          <a:p>
            <a:pPr marL="0" indent="0">
              <a:buNone/>
            </a:pPr>
            <a:r>
              <a:rPr lang="en-US" sz="2000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Drag and Drop 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C:\Users\Nancy\AppData\Local\Microsoft\Windows\INetCache\IE\B1GTUYPR\thumb_route-gorges_de_la_jonte-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84" y="1143000"/>
            <a:ext cx="620321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73988"/>
      </p:ext>
    </p:extLst>
  </p:cSld>
  <p:clrMapOvr>
    <a:masterClrMapping/>
  </p:clrMapOvr>
</p:sld>
</file>

<file path=ppt/theme/theme1.xml><?xml version="1.0" encoding="utf-8"?>
<a:theme xmlns:a="http://schemas.openxmlformats.org/drawingml/2006/main" name="Se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on-corp-inside-pg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Seon Theme</Template>
  <TotalTime>89</TotalTime>
  <Words>67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Seon Theme</vt:lpstr>
      <vt:lpstr>Seon-corp-inside-pg-template</vt:lpstr>
      <vt:lpstr>Compass Route Builder Overview</vt:lpstr>
      <vt:lpstr>What is Compass Route Builder?</vt:lpstr>
      <vt:lpstr>Stops</vt:lpstr>
      <vt:lpstr>Types of Run solving in Compass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Jessica.Simmons</dc:creator>
  <cp:lastModifiedBy>Jessica Simmons</cp:lastModifiedBy>
  <cp:revision>4</cp:revision>
  <dcterms:created xsi:type="dcterms:W3CDTF">2017-03-24T12:05:55Z</dcterms:created>
  <dcterms:modified xsi:type="dcterms:W3CDTF">2017-04-24T22:59:26Z</dcterms:modified>
</cp:coreProperties>
</file>